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D0F5E6-3DFD-4812-9C71-29F09B13608A}" v="1" dt="2024-06-06T18:06:07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51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Bossman" userId="6d055408e87f1a4f" providerId="LiveId" clId="{C5D0F5E6-3DFD-4812-9C71-29F09B13608A}"/>
    <pc:docChg chg="modSld">
      <pc:chgData name="Kim Bossman" userId="6d055408e87f1a4f" providerId="LiveId" clId="{C5D0F5E6-3DFD-4812-9C71-29F09B13608A}" dt="2024-06-06T18:06:11.598" v="1" actId="1076"/>
      <pc:docMkLst>
        <pc:docMk/>
      </pc:docMkLst>
      <pc:sldChg chg="addSp modSp mod">
        <pc:chgData name="Kim Bossman" userId="6d055408e87f1a4f" providerId="LiveId" clId="{C5D0F5E6-3DFD-4812-9C71-29F09B13608A}" dt="2024-06-06T18:06:11.598" v="1" actId="1076"/>
        <pc:sldMkLst>
          <pc:docMk/>
          <pc:sldMk cId="2037202311" sldId="256"/>
        </pc:sldMkLst>
        <pc:spChg chg="add mod">
          <ac:chgData name="Kim Bossman" userId="6d055408e87f1a4f" providerId="LiveId" clId="{C5D0F5E6-3DFD-4812-9C71-29F09B13608A}" dt="2024-06-06T18:06:11.598" v="1" actId="1076"/>
          <ac:spMkLst>
            <pc:docMk/>
            <pc:sldMk cId="2037202311" sldId="256"/>
            <ac:spMk id="2" creationId="{FA35770F-0890-DAB7-E5F1-E43BE85D51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7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8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9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8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0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6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7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8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2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FF0D90-1B82-4580-8BC2-A47E6708A3D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E7AEEF-6244-4DD1-BDC4-58DC9EB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9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96BA64F-B604-3AA5-0C28-E57ED09AE6FA}"/>
              </a:ext>
            </a:extLst>
          </p:cNvPr>
          <p:cNvGrpSpPr/>
          <p:nvPr/>
        </p:nvGrpSpPr>
        <p:grpSpPr>
          <a:xfrm>
            <a:off x="530462" y="652569"/>
            <a:ext cx="3466677" cy="4708491"/>
            <a:chOff x="943417" y="1316247"/>
            <a:chExt cx="3466677" cy="470849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C0CE45E-A0BC-922B-09C9-064FFB0E26BC}"/>
                </a:ext>
              </a:extLst>
            </p:cNvPr>
            <p:cNvSpPr/>
            <p:nvPr/>
          </p:nvSpPr>
          <p:spPr>
            <a:xfrm rot="5400000">
              <a:off x="1308242" y="3269079"/>
              <a:ext cx="2813649" cy="2697670"/>
            </a:xfrm>
            <a:prstGeom prst="ellipse">
              <a:avLst/>
            </a:prstGeom>
            <a:solidFill>
              <a:srgbClr val="1D1D3F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A4A7491-C9C7-8919-EADF-8DDB2F5E3AB6}"/>
                </a:ext>
              </a:extLst>
            </p:cNvPr>
            <p:cNvSpPr/>
            <p:nvPr/>
          </p:nvSpPr>
          <p:spPr>
            <a:xfrm>
              <a:off x="1234817" y="3603270"/>
              <a:ext cx="3034602" cy="1228180"/>
            </a:xfrm>
            <a:prstGeom prst="roundRect">
              <a:avLst/>
            </a:prstGeom>
            <a:solidFill>
              <a:srgbClr val="1D1D3F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ADFB18C-BE36-1355-1B44-2F5EFED2B88D}"/>
                </a:ext>
              </a:extLst>
            </p:cNvPr>
            <p:cNvSpPr/>
            <p:nvPr/>
          </p:nvSpPr>
          <p:spPr>
            <a:xfrm rot="6125708">
              <a:off x="492217" y="1767447"/>
              <a:ext cx="2847145" cy="1944746"/>
            </a:xfrm>
            <a:prstGeom prst="ellipse">
              <a:avLst/>
            </a:prstGeom>
            <a:solidFill>
              <a:srgbClr val="1D1D3F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C875952-96F7-82A7-27A6-C6AA42849131}"/>
                </a:ext>
              </a:extLst>
            </p:cNvPr>
            <p:cNvSpPr/>
            <p:nvPr/>
          </p:nvSpPr>
          <p:spPr>
            <a:xfrm rot="4522203">
              <a:off x="2014148" y="1767448"/>
              <a:ext cx="2847145" cy="1944746"/>
            </a:xfrm>
            <a:prstGeom prst="ellipse">
              <a:avLst/>
            </a:prstGeom>
            <a:solidFill>
              <a:srgbClr val="1D1D3F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EAABD23-8529-0E89-F787-2DCB448625AF}"/>
                </a:ext>
              </a:extLst>
            </p:cNvPr>
            <p:cNvGrpSpPr/>
            <p:nvPr/>
          </p:nvGrpSpPr>
          <p:grpSpPr>
            <a:xfrm>
              <a:off x="1724870" y="4925908"/>
              <a:ext cx="381838" cy="341644"/>
              <a:chOff x="1961120" y="6704696"/>
              <a:chExt cx="381838" cy="341644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4A3876CC-C6C2-38A6-AD44-8CDC94755E5B}"/>
                  </a:ext>
                </a:extLst>
              </p:cNvPr>
              <p:cNvSpPr/>
              <p:nvPr/>
            </p:nvSpPr>
            <p:spPr>
              <a:xfrm>
                <a:off x="1961120" y="6704696"/>
                <a:ext cx="381838" cy="34164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4CAE2293-B12F-D98D-D1D5-38270AC45C00}"/>
                  </a:ext>
                </a:extLst>
              </p:cNvPr>
              <p:cNvSpPr/>
              <p:nvPr/>
            </p:nvSpPr>
            <p:spPr>
              <a:xfrm>
                <a:off x="1997955" y="6794706"/>
                <a:ext cx="345003" cy="25163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56792EF5-2C1F-A7EB-0E47-F8ACCC6D6002}"/>
                  </a:ext>
                </a:extLst>
              </p:cNvPr>
              <p:cNvSpPr/>
              <p:nvPr/>
            </p:nvSpPr>
            <p:spPr>
              <a:xfrm>
                <a:off x="2170456" y="6794706"/>
                <a:ext cx="140676" cy="15672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9EE0AA0-3387-6060-CBF7-08320C5C8055}"/>
                </a:ext>
              </a:extLst>
            </p:cNvPr>
            <p:cNvGrpSpPr/>
            <p:nvPr/>
          </p:nvGrpSpPr>
          <p:grpSpPr>
            <a:xfrm>
              <a:off x="3437720" y="4916185"/>
              <a:ext cx="381838" cy="341644"/>
              <a:chOff x="1961120" y="6704696"/>
              <a:chExt cx="381838" cy="341644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E37D771-FCB7-D646-9913-47C2C2782BCE}"/>
                  </a:ext>
                </a:extLst>
              </p:cNvPr>
              <p:cNvSpPr/>
              <p:nvPr/>
            </p:nvSpPr>
            <p:spPr>
              <a:xfrm>
                <a:off x="1961120" y="6704696"/>
                <a:ext cx="381838" cy="34164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28D4330E-C7C3-DEE2-257A-DA00F06D4FFA}"/>
                  </a:ext>
                </a:extLst>
              </p:cNvPr>
              <p:cNvSpPr/>
              <p:nvPr/>
            </p:nvSpPr>
            <p:spPr>
              <a:xfrm>
                <a:off x="1997955" y="6794706"/>
                <a:ext cx="345003" cy="25163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48FDE659-A9E9-F69B-C7F7-984D06A8E4C7}"/>
                  </a:ext>
                </a:extLst>
              </p:cNvPr>
              <p:cNvSpPr/>
              <p:nvPr/>
            </p:nvSpPr>
            <p:spPr>
              <a:xfrm>
                <a:off x="2170456" y="6794706"/>
                <a:ext cx="140676" cy="15672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AC02BB-AA82-9462-0998-940662B391A2}"/>
              </a:ext>
            </a:extLst>
          </p:cNvPr>
          <p:cNvGrpSpPr/>
          <p:nvPr/>
        </p:nvGrpSpPr>
        <p:grpSpPr>
          <a:xfrm>
            <a:off x="3702789" y="5029200"/>
            <a:ext cx="3466677" cy="4708491"/>
            <a:chOff x="943417" y="1316247"/>
            <a:chExt cx="3466677" cy="470849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AC02811-F34E-4405-D14E-AC4ADF1ACE66}"/>
                </a:ext>
              </a:extLst>
            </p:cNvPr>
            <p:cNvSpPr/>
            <p:nvPr/>
          </p:nvSpPr>
          <p:spPr>
            <a:xfrm rot="5400000">
              <a:off x="1308242" y="3269079"/>
              <a:ext cx="2813649" cy="2697670"/>
            </a:xfrm>
            <a:prstGeom prst="ellipse">
              <a:avLst/>
            </a:prstGeom>
            <a:solidFill>
              <a:srgbClr val="1D1D3F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8BBA9FE7-7DFA-02F9-197B-82205873F4F5}"/>
                </a:ext>
              </a:extLst>
            </p:cNvPr>
            <p:cNvSpPr/>
            <p:nvPr/>
          </p:nvSpPr>
          <p:spPr>
            <a:xfrm>
              <a:off x="1234817" y="3603270"/>
              <a:ext cx="3034602" cy="1228180"/>
            </a:xfrm>
            <a:prstGeom prst="roundRect">
              <a:avLst/>
            </a:prstGeom>
            <a:solidFill>
              <a:srgbClr val="1D1D3F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822A10C-71AE-E4CF-D313-2D8C477A99ED}"/>
                </a:ext>
              </a:extLst>
            </p:cNvPr>
            <p:cNvSpPr/>
            <p:nvPr/>
          </p:nvSpPr>
          <p:spPr>
            <a:xfrm rot="6125708">
              <a:off x="492217" y="1767447"/>
              <a:ext cx="2847145" cy="1944746"/>
            </a:xfrm>
            <a:prstGeom prst="ellipse">
              <a:avLst/>
            </a:prstGeom>
            <a:solidFill>
              <a:srgbClr val="1D1D3F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E43B818-C6C2-849B-D0F8-E902F75E1FD5}"/>
                </a:ext>
              </a:extLst>
            </p:cNvPr>
            <p:cNvSpPr/>
            <p:nvPr/>
          </p:nvSpPr>
          <p:spPr>
            <a:xfrm rot="4522203">
              <a:off x="2014148" y="1767448"/>
              <a:ext cx="2847145" cy="1944746"/>
            </a:xfrm>
            <a:prstGeom prst="ellipse">
              <a:avLst/>
            </a:prstGeom>
            <a:solidFill>
              <a:srgbClr val="1D1D3F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1E57CF2-B174-C0CF-2AE8-D786FB481442}"/>
                </a:ext>
              </a:extLst>
            </p:cNvPr>
            <p:cNvGrpSpPr/>
            <p:nvPr/>
          </p:nvGrpSpPr>
          <p:grpSpPr>
            <a:xfrm>
              <a:off x="1724870" y="4925908"/>
              <a:ext cx="381838" cy="341644"/>
              <a:chOff x="1961120" y="6704696"/>
              <a:chExt cx="381838" cy="341644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81F76786-EA46-9226-8BEC-06BA64E0A204}"/>
                  </a:ext>
                </a:extLst>
              </p:cNvPr>
              <p:cNvSpPr/>
              <p:nvPr/>
            </p:nvSpPr>
            <p:spPr>
              <a:xfrm>
                <a:off x="1961120" y="6704696"/>
                <a:ext cx="381838" cy="34164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E26997EA-45F7-94F3-B18B-95508BD3209E}"/>
                  </a:ext>
                </a:extLst>
              </p:cNvPr>
              <p:cNvSpPr/>
              <p:nvPr/>
            </p:nvSpPr>
            <p:spPr>
              <a:xfrm>
                <a:off x="1997955" y="6794706"/>
                <a:ext cx="345003" cy="25163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7053D999-824B-71A4-07B6-139400812B83}"/>
                  </a:ext>
                </a:extLst>
              </p:cNvPr>
              <p:cNvSpPr/>
              <p:nvPr/>
            </p:nvSpPr>
            <p:spPr>
              <a:xfrm>
                <a:off x="2170456" y="6794706"/>
                <a:ext cx="140676" cy="15672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AF6E628-840B-7928-093C-10745A70EF62}"/>
                </a:ext>
              </a:extLst>
            </p:cNvPr>
            <p:cNvGrpSpPr/>
            <p:nvPr/>
          </p:nvGrpSpPr>
          <p:grpSpPr>
            <a:xfrm>
              <a:off x="3437720" y="4916185"/>
              <a:ext cx="381838" cy="341644"/>
              <a:chOff x="1961120" y="6704696"/>
              <a:chExt cx="381838" cy="341644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B596084-0227-99F0-E4F0-F22A3E896DB3}"/>
                  </a:ext>
                </a:extLst>
              </p:cNvPr>
              <p:cNvSpPr/>
              <p:nvPr/>
            </p:nvSpPr>
            <p:spPr>
              <a:xfrm>
                <a:off x="1961120" y="6704696"/>
                <a:ext cx="381838" cy="341644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33BB39B6-EC1F-414C-B9E7-096E601EC45F}"/>
                  </a:ext>
                </a:extLst>
              </p:cNvPr>
              <p:cNvSpPr/>
              <p:nvPr/>
            </p:nvSpPr>
            <p:spPr>
              <a:xfrm>
                <a:off x="1997955" y="6794706"/>
                <a:ext cx="345003" cy="25163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F7C50ADA-AB0B-B532-FC64-2D34ABC01072}"/>
                  </a:ext>
                </a:extLst>
              </p:cNvPr>
              <p:cNvSpPr/>
              <p:nvPr/>
            </p:nvSpPr>
            <p:spPr>
              <a:xfrm>
                <a:off x="2170456" y="6794706"/>
                <a:ext cx="140676" cy="15672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extBox 5">
            <a:extLst>
              <a:ext uri="{FF2B5EF4-FFF2-40B4-BE49-F238E27FC236}">
                <a16:creationId xmlns:a16="http://schemas.microsoft.com/office/drawing/2014/main" id="{FA35770F-0890-DAB7-E5F1-E43BE85D5104}"/>
              </a:ext>
            </a:extLst>
          </p:cNvPr>
          <p:cNvSpPr txBox="1"/>
          <p:nvPr/>
        </p:nvSpPr>
        <p:spPr>
          <a:xfrm rot="16200000">
            <a:off x="-1972465" y="6879255"/>
            <a:ext cx="4980038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© craftymamabird.com</a:t>
            </a:r>
          </a:p>
        </p:txBody>
      </p:sp>
    </p:spTree>
    <p:extLst>
      <p:ext uri="{BB962C8B-B14F-4D97-AF65-F5344CB8AC3E}">
        <p14:creationId xmlns:p14="http://schemas.microsoft.com/office/powerpoint/2010/main" val="2037202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 Bossman</dc:creator>
  <cp:lastModifiedBy>Kim Bossman</cp:lastModifiedBy>
  <cp:revision>1</cp:revision>
  <dcterms:created xsi:type="dcterms:W3CDTF">2024-06-06T17:59:54Z</dcterms:created>
  <dcterms:modified xsi:type="dcterms:W3CDTF">2024-06-06T18:06:13Z</dcterms:modified>
</cp:coreProperties>
</file>